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4664075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YE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3567112" cy="73342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F8A1F6D-086C-EB4A-84AD-FDBBD5099C36}" type="datetimeFigureOut">
              <a:rPr lang="ar-YE" smtClean="0"/>
              <a:t>09/11/1445</a:t>
            </a:fld>
            <a:endParaRPr lang="ar-YE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YE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ar-YE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4664075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YE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13896975"/>
            <a:ext cx="3567112" cy="7334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D451027-3FEB-E14B-B4D8-7B631C325ABF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27509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30290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Introducing the Crime Reporting App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51080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innovative crime reporting app empowers citizens to easily and securely report suspicious activities or incidents in their community. With user-friendly features and a focus on data privacy, this app aims to enhance public safety and strengthen the bond between citizens and law enforcement.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6554391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7404D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5561" y="6658928"/>
            <a:ext cx="203478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</a:t>
            </a:r>
            <a:endParaRPr lang="en-US" sz="115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43113"/>
            <a:ext cx="103359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App Features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Reporting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quickly submit detailed reports of crimes or suspicious behavior with photos, videos, and location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Anonymous Reporting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20945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ensures anonymity for users who wish to report incidents without revealing their identity.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29291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 Alerts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20945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can send push notifications to users about nearby incidents or safety warnings.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03114"/>
            <a:ext cx="68212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the App Works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BCDBD4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CDBD4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3043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9718" y="2346008"/>
            <a:ext cx="1733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Incident Occurs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83333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user witnesses a crime or suspicious activity in their community.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CDBD4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7212" y="3848338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3855244"/>
            <a:ext cx="3307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Report Submission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user opens the app and provides details about the incident, including photos, videos, and location.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CDBD4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26616" y="5706070"/>
            <a:ext cx="2796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712976"/>
            <a:ext cx="29059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Processing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securely transmits the report to law enforcement for review and investigation.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388876"/>
            <a:ext cx="88301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 of Using the App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5900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01228" y="4631769"/>
            <a:ext cx="1733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466641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Public Safety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494020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helps law enforcement respond to incidents more quickly and effectively.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45900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40956" y="4631769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4666417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Increased Civic Engagement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84120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feel empowered to play an active role in improving their community.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45900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32595" y="4631769"/>
            <a:ext cx="2796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4666417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Data-Driven Policing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841206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provides valuable data to help law enforcement allocate resources and identify crime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72164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Reporting and Privacy Safeguards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443645"/>
            <a:ext cx="3370064" cy="3064193"/>
          </a:xfrm>
          <a:prstGeom prst="roundRect">
            <a:avLst>
              <a:gd name="adj" fmla="val 32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67783" y="3673435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Reporting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7783" y="4501039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uses encryption and secure data transmission to protect user information.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443645"/>
            <a:ext cx="3370064" cy="3064193"/>
          </a:xfrm>
          <a:prstGeom prst="roundRect">
            <a:avLst>
              <a:gd name="adj" fmla="val 32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0018" y="3673435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Anonymous Submissions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60018" y="4501039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choose to remain anonymous when reporting incidents, ensuring their safety and privacy.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443645"/>
            <a:ext cx="3370064" cy="3064193"/>
          </a:xfrm>
          <a:prstGeom prst="roundRect">
            <a:avLst>
              <a:gd name="adj" fmla="val 32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52253" y="3673435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Responsible Data Use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52253" y="4501039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app's data policies prioritize user privacy and only share information with law enforcement when necessary.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133957" y="599837"/>
            <a:ext cx="10362486" cy="1363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68"/>
              </a:lnSpc>
              <a:buNone/>
            </a:pPr>
            <a:r>
              <a:rPr lang="en-US" sz="429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Success Stories and Testimonials</a:t>
            </a:r>
            <a:endParaRPr lang="en-US" sz="429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57" y="2399586"/>
            <a:ext cx="5017651" cy="31011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33957" y="5773341"/>
            <a:ext cx="5017651" cy="681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Neighborhood Watch Success</a:t>
            </a:r>
            <a:endParaRPr lang="en-US" sz="2147" dirty="0"/>
          </a:p>
        </p:txBody>
      </p:sp>
      <p:sp>
        <p:nvSpPr>
          <p:cNvPr id="7" name="Text 4"/>
          <p:cNvSpPr/>
          <p:nvPr/>
        </p:nvSpPr>
        <p:spPr>
          <a:xfrm>
            <a:off x="2133957" y="6585704"/>
            <a:ext cx="5017651" cy="10469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48"/>
              </a:lnSpc>
              <a:buNone/>
            </a:pPr>
            <a:r>
              <a:rPr lang="en-US" sz="171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helped a local neighborhood watch group coordinate and report suspicious activity, leading to the arrest of a burglary suspect.</a:t>
            </a:r>
            <a:endParaRPr lang="en-US" sz="171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92" y="2399586"/>
            <a:ext cx="5017651" cy="31011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78792" y="5773341"/>
            <a:ext cx="2946202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4"/>
              </a:lnSpc>
              <a:buNone/>
            </a:pPr>
            <a:r>
              <a:rPr lang="en-US" sz="214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Citizen Feedback</a:t>
            </a:r>
            <a:endParaRPr lang="en-US" sz="2147" dirty="0"/>
          </a:p>
        </p:txBody>
      </p:sp>
      <p:sp>
        <p:nvSpPr>
          <p:cNvPr id="10" name="Text 6"/>
          <p:cNvSpPr/>
          <p:nvPr/>
        </p:nvSpPr>
        <p:spPr>
          <a:xfrm>
            <a:off x="7478792" y="6244947"/>
            <a:ext cx="5017651" cy="10469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48"/>
              </a:lnSpc>
              <a:buNone/>
            </a:pPr>
            <a:r>
              <a:rPr lang="en-US" sz="171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"This app has made me feel safer in my community and empowered to take an active role in keeping my neighborhood secure."</a:t>
            </a:r>
            <a:endParaRPr lang="en-US" sz="171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3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29195" y="3330416"/>
            <a:ext cx="9382006" cy="682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73"/>
              </a:lnSpc>
              <a:buNone/>
            </a:pPr>
            <a:r>
              <a:rPr lang="en-US" sz="429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and Limitations</a:t>
            </a:r>
            <a:endParaRPr lang="en-US" sz="429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95" y="4340185"/>
            <a:ext cx="3457218" cy="8733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7436" y="5540931"/>
            <a:ext cx="2729389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Adoption</a:t>
            </a:r>
            <a:endParaRPr lang="en-US" sz="2149" dirty="0"/>
          </a:p>
        </p:txBody>
      </p:sp>
      <p:sp>
        <p:nvSpPr>
          <p:cNvPr id="8" name="Text 4"/>
          <p:cNvSpPr/>
          <p:nvPr/>
        </p:nvSpPr>
        <p:spPr>
          <a:xfrm>
            <a:off x="2347436" y="6013013"/>
            <a:ext cx="3020735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19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Encouraging widespread adoption of the app remains a key challenge to maximize its impact.</a:t>
            </a:r>
            <a:endParaRPr lang="en-US" sz="171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413" y="4340185"/>
            <a:ext cx="3457337" cy="8733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04654" y="5540931"/>
            <a:ext cx="2729389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False Reporting</a:t>
            </a:r>
            <a:endParaRPr lang="en-US" sz="2149" dirty="0"/>
          </a:p>
        </p:txBody>
      </p:sp>
      <p:sp>
        <p:nvSpPr>
          <p:cNvPr id="11" name="Text 6"/>
          <p:cNvSpPr/>
          <p:nvPr/>
        </p:nvSpPr>
        <p:spPr>
          <a:xfrm>
            <a:off x="5804654" y="6013013"/>
            <a:ext cx="3020854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19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app must maintain robust measures to prevent misuse and false reporting of incidents.</a:t>
            </a:r>
            <a:endParaRPr lang="en-US" sz="171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3749" y="4340185"/>
            <a:ext cx="3457337" cy="8733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261991" y="5540931"/>
            <a:ext cx="2871311" cy="341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6"/>
              </a:lnSpc>
              <a:buNone/>
            </a:pPr>
            <a:r>
              <a:rPr lang="en-US" sz="214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Integration</a:t>
            </a:r>
            <a:endParaRPr lang="en-US" sz="2149" dirty="0"/>
          </a:p>
        </p:txBody>
      </p:sp>
      <p:sp>
        <p:nvSpPr>
          <p:cNvPr id="14" name="Text 8"/>
          <p:cNvSpPr/>
          <p:nvPr/>
        </p:nvSpPr>
        <p:spPr>
          <a:xfrm>
            <a:off x="9261991" y="6013013"/>
            <a:ext cx="3020854" cy="1397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1"/>
              </a:lnSpc>
              <a:buNone/>
            </a:pPr>
            <a:r>
              <a:rPr lang="en-US" sz="1719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integration with law enforcement systems is crucial for efficient incident response.</a:t>
            </a:r>
            <a:endParaRPr lang="en-US" sz="171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32040"/>
            <a:ext cx="104659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Future of Crime Reporting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170753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948351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Mobile-First Design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75954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Continued improvements to the app's user experience and mobile functionality.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170753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948351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AI-Powered Insights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77595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data analytics and machine learning to identify crime patterns and predict incidents.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170753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948351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Collaborative Approach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7595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Fostering stronger partnerships between citizens, law enforcement, and community organizations.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مخصص</PresentationFormat>
  <Paragraphs>0</Paragraphs>
  <Slides>8</Slides>
  <Notes>8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8</vt:i4>
      </vt:variant>
    </vt:vector>
  </HeadingPairs>
  <TitlesOfParts>
    <vt:vector size="9" baseType="lpstr"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mohammed alnabeai</cp:lastModifiedBy>
  <cp:revision>2</cp:revision>
  <dcterms:created xsi:type="dcterms:W3CDTF">2024-05-15T18:38:23Z</dcterms:created>
  <dcterms:modified xsi:type="dcterms:W3CDTF">2024-05-16T12:37:20Z</dcterms:modified>
</cp:coreProperties>
</file>